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9"/>
  </p:notesMasterIdLst>
  <p:sldIdLst>
    <p:sldId id="272" r:id="rId2"/>
    <p:sldId id="274" r:id="rId3"/>
    <p:sldId id="303" r:id="rId4"/>
    <p:sldId id="304" r:id="rId5"/>
    <p:sldId id="307" r:id="rId6"/>
    <p:sldId id="305" r:id="rId7"/>
    <p:sldId id="306" r:id="rId8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342" y="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5776701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3738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228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  <p:pic>
        <p:nvPicPr>
          <p:cNvPr id="18" name="Shape 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68376" y="106175"/>
            <a:ext cx="953975" cy="95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52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  <p:pic>
        <p:nvPicPr>
          <p:cNvPr id="32" name="Shape 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68376" y="106175"/>
            <a:ext cx="953975" cy="95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  <p:pic>
        <p:nvPicPr>
          <p:cNvPr id="35" name="Shape 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68376" y="106175"/>
            <a:ext cx="953975" cy="95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737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92027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5" r:id="rId4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ctrTitle"/>
          </p:nvPr>
        </p:nvSpPr>
        <p:spPr>
          <a:xfrm>
            <a:off x="685800" y="2756890"/>
            <a:ext cx="7772400" cy="1159856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UCX</a:t>
            </a:r>
            <a:endParaRPr lang="en" dirty="0"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685800" y="3716195"/>
            <a:ext cx="7772400" cy="78473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400" dirty="0" smtClean="0"/>
              <a:t>2016 Hackaton Summary</a:t>
            </a:r>
            <a:endParaRPr lang="en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0838" y="586308"/>
            <a:ext cx="2438400" cy="244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27816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/>
              <a:t>UCX integrations</a:t>
            </a:r>
            <a:endParaRPr lang="en" dirty="0"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indent="-45720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600" dirty="0" smtClean="0"/>
              <a:t>MPICH CH4 (ANL)</a:t>
            </a:r>
          </a:p>
          <a:p>
            <a:pPr marL="457200" indent="-45720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600" dirty="0" err="1" smtClean="0"/>
              <a:t>OpenSHMEM</a:t>
            </a:r>
            <a:r>
              <a:rPr lang="en-US" sz="2600" dirty="0" smtClean="0"/>
              <a:t> (ORNL)</a:t>
            </a:r>
          </a:p>
          <a:p>
            <a:pPr marL="457200" indent="-45720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600" dirty="0" err="1" smtClean="0"/>
              <a:t>OpenMPI</a:t>
            </a:r>
            <a:r>
              <a:rPr lang="en-US" sz="2600" dirty="0" smtClean="0"/>
              <a:t> (Mellanox)</a:t>
            </a:r>
          </a:p>
          <a:p>
            <a:pPr marL="457200" indent="-45720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600" dirty="0" smtClean="0"/>
              <a:t>Parsec (UTK)</a:t>
            </a:r>
          </a:p>
          <a:p>
            <a:pPr marL="457200" indent="-457200" rtl="0">
              <a:spcBef>
                <a:spcPts val="0"/>
              </a:spcBef>
              <a:buFont typeface="Arial" panose="020B0604020202020204" pitchFamily="34" charset="0"/>
              <a:buChar char="•"/>
            </a:pPr>
            <a:endParaRPr sz="2600" dirty="0"/>
          </a:p>
          <a:p>
            <a:pPr>
              <a:spcBef>
                <a:spcPts val="0"/>
              </a:spcBef>
              <a:buNone/>
            </a:pPr>
            <a:r>
              <a:rPr lang="en" sz="2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2409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UCP API modifications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Non-blocking RMA and Atomics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Extending atomic </a:t>
            </a:r>
            <a:r>
              <a:rPr lang="en-US" dirty="0" smtClean="0"/>
              <a:t>operations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Bitwise operations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Non-blocking flush with flags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Context / worker query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Wait on memory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Remote key with relative address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Global / empty remote key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573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UCP API extensions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Multi-thread support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Active messages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Tag-</a:t>
            </a:r>
            <a:r>
              <a:rPr lang="en-US" dirty="0"/>
              <a:t>r</a:t>
            </a:r>
            <a:r>
              <a:rPr lang="en-US" dirty="0" smtClean="0"/>
              <a:t>eceive with explicit request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Datatypes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Client/server connection establishment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Dynamic window support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C/R support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658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GPU integration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 dirty="0" smtClean="0"/>
              <a:t>Check for GPU pointer, only if GPU is present and used</a:t>
            </a:r>
          </a:p>
          <a:p>
            <a:pPr marL="1031875" lvl="1" indent="-522288">
              <a:buFont typeface="Arial" panose="020B0604020202020204" pitchFamily="34" charset="0"/>
              <a:buChar char="•"/>
            </a:pPr>
            <a:r>
              <a:rPr lang="en-US" sz="1400" dirty="0" smtClean="0"/>
              <a:t>Detect GPU devices</a:t>
            </a:r>
          </a:p>
          <a:p>
            <a:pPr marL="1031875" lvl="1" indent="-522288">
              <a:buFont typeface="Arial" panose="020B0604020202020204" pitchFamily="34" charset="0"/>
              <a:buChar char="•"/>
            </a:pPr>
            <a:r>
              <a:rPr lang="en-US" sz="1400" dirty="0" smtClean="0"/>
              <a:t>Runtime configuration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 dirty="0" smtClean="0"/>
              <a:t>Modify existing protocols to check for GPU pointer</a:t>
            </a:r>
          </a:p>
          <a:p>
            <a:pPr marL="1031875" lvl="1" indent="-457200">
              <a:buFont typeface="Arial" panose="020B0604020202020204" pitchFamily="34" charset="0"/>
              <a:buChar char="•"/>
            </a:pPr>
            <a:r>
              <a:rPr lang="en-US" sz="1600" dirty="0" smtClean="0"/>
              <a:t>Proxy functions for short messages</a:t>
            </a:r>
          </a:p>
          <a:p>
            <a:pPr marL="1031875" lvl="1" indent="-457200">
              <a:buFont typeface="Arial" panose="020B0604020202020204" pitchFamily="34" charset="0"/>
              <a:buChar char="•"/>
            </a:pPr>
            <a:r>
              <a:rPr lang="en-US" sz="1600" dirty="0" smtClean="0"/>
              <a:t>Explicit check for large messages / rendezvous</a:t>
            </a:r>
          </a:p>
          <a:p>
            <a:pPr marL="1031875" lvl="1" indent="-457200">
              <a:buFont typeface="Arial" panose="020B0604020202020204" pitchFamily="34" charset="0"/>
              <a:buChar char="•"/>
            </a:pPr>
            <a:r>
              <a:rPr lang="en-US" sz="1600" dirty="0" smtClean="0"/>
              <a:t>Revise protocol logic if GPU pointer is detected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 dirty="0" smtClean="0"/>
              <a:t>Focus on GPU&lt;-&gt;GPU communication, at first stage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 dirty="0" smtClean="0"/>
              <a:t>Consider GPU/network performance estimations to select transfer mode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 dirty="0" smtClean="0"/>
              <a:t>Use closest network device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 dirty="0" smtClean="0"/>
              <a:t>Intra-node GPU transport similar to </a:t>
            </a:r>
            <a:r>
              <a:rPr lang="en-US" sz="1800" dirty="0" err="1" smtClean="0"/>
              <a:t>knem</a:t>
            </a:r>
            <a:r>
              <a:rPr lang="en-US" sz="1800" dirty="0" smtClean="0"/>
              <a:t> – bulk transfer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 dirty="0" smtClean="0"/>
              <a:t>Triggered ops for GPU </a:t>
            </a:r>
            <a:r>
              <a:rPr lang="en-US" sz="1800" dirty="0" err="1" smtClean="0"/>
              <a:t>async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21649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Optimizations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Avoid polling on unused transports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Cache </a:t>
            </a:r>
            <a:r>
              <a:rPr lang="en-US" sz="2000" dirty="0" err="1" smtClean="0"/>
              <a:t>lane+rkey_index</a:t>
            </a:r>
            <a:r>
              <a:rPr lang="en-US" sz="2000" dirty="0" smtClean="0"/>
              <a:t> on </a:t>
            </a:r>
            <a:r>
              <a:rPr lang="en-US" sz="2000" dirty="0" err="1" smtClean="0"/>
              <a:t>ucp_rkey</a:t>
            </a:r>
            <a:endParaRPr lang="en-US" sz="20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Inline UCP functions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Configure in release mode by default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Encode </a:t>
            </a:r>
            <a:r>
              <a:rPr lang="en-US" sz="2000" dirty="0" err="1" smtClean="0"/>
              <a:t>md_map</a:t>
            </a:r>
            <a:r>
              <a:rPr lang="en-US" sz="2000" dirty="0" smtClean="0"/>
              <a:t> in </a:t>
            </a:r>
            <a:r>
              <a:rPr lang="en-US" sz="2000" dirty="0" err="1" smtClean="0"/>
              <a:t>ucp_rkey</a:t>
            </a:r>
            <a:r>
              <a:rPr lang="en-US" sz="2000" dirty="0" smtClean="0"/>
              <a:t> pointer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Unite TX and RX </a:t>
            </a:r>
            <a:r>
              <a:rPr lang="en-US" sz="2000" dirty="0" err="1" smtClean="0"/>
              <a:t>cq</a:t>
            </a:r>
            <a:endParaRPr lang="en-US" sz="20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Single CQ per </a:t>
            </a:r>
            <a:r>
              <a:rPr lang="en-US" sz="2000" dirty="0" smtClean="0"/>
              <a:t>worker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On-demand </a:t>
            </a:r>
            <a:r>
              <a:rPr lang="en-US" sz="2000" dirty="0" err="1" smtClean="0"/>
              <a:t>wireup</a:t>
            </a:r>
            <a:endParaRPr lang="en-US" sz="20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Detect that only one transport is compiled-in and inline everything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Capture system performance to a </a:t>
            </a:r>
            <a:r>
              <a:rPr lang="en-US" sz="2000" dirty="0" err="1" smtClean="0"/>
              <a:t>config</a:t>
            </a:r>
            <a:r>
              <a:rPr lang="en-US" sz="2000" dirty="0" smtClean="0"/>
              <a:t> file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Multi-rail support – take advantage of all devices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Optimizations for energy efficiency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57727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Portability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Emulating unsupported atomics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OS wait objects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ISA independency</a:t>
            </a:r>
          </a:p>
          <a:p>
            <a:pPr marL="1147763" indent="-457200" defTabSz="966788">
              <a:buFont typeface="Arial" panose="020B0604020202020204" pitchFamily="34" charset="0"/>
              <a:buChar char="•"/>
            </a:pPr>
            <a:r>
              <a:rPr lang="en-US" dirty="0" smtClean="0"/>
              <a:t>wire protocol</a:t>
            </a:r>
          </a:p>
          <a:p>
            <a:pPr marL="1147763" indent="-457200" defTabSz="966788">
              <a:buFont typeface="Arial" panose="020B0604020202020204" pitchFamily="34" charset="0"/>
              <a:buChar char="•"/>
            </a:pPr>
            <a:r>
              <a:rPr lang="en-US" dirty="0" err="1" smtClean="0"/>
              <a:t>ucp</a:t>
            </a:r>
            <a:r>
              <a:rPr lang="en-US" dirty="0" smtClean="0"/>
              <a:t>/</a:t>
            </a:r>
            <a:r>
              <a:rPr lang="en-US" dirty="0" err="1" smtClean="0"/>
              <a:t>uct</a:t>
            </a:r>
            <a:r>
              <a:rPr lang="en-US" dirty="0" smtClean="0"/>
              <a:t> address</a:t>
            </a:r>
          </a:p>
          <a:p>
            <a:pPr marL="1147763" indent="-457200" defTabSz="966788">
              <a:buFont typeface="Arial" panose="020B0604020202020204" pitchFamily="34" charset="0"/>
              <a:buChar char="•"/>
            </a:pPr>
            <a:r>
              <a:rPr lang="en-US" dirty="0" smtClean="0"/>
              <a:t>remote key</a:t>
            </a:r>
          </a:p>
          <a:p>
            <a:pPr marL="457200" indent="-457200" defTabSz="966788">
              <a:buFont typeface="Arial" panose="020B0604020202020204" pitchFamily="34" charset="0"/>
              <a:buChar char="•"/>
            </a:pPr>
            <a:r>
              <a:rPr lang="en-US" dirty="0" smtClean="0"/>
              <a:t>Use HWLOC</a:t>
            </a:r>
          </a:p>
          <a:p>
            <a:pPr marL="914400" lvl="2" indent="-457200" defTabSz="966788">
              <a:buFont typeface="Arial" panose="020B0604020202020204" pitchFamily="34" charset="0"/>
              <a:buChar char="•"/>
              <a:tabLst>
                <a:tab pos="573088" algn="l"/>
              </a:tabLst>
            </a:pPr>
            <a:r>
              <a:rPr lang="en-US" sz="2200" dirty="0" smtClean="0"/>
              <a:t>Both internal and external</a:t>
            </a:r>
          </a:p>
          <a:p>
            <a:pPr marL="457200" indent="-457200" defTabSz="966788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147763" indent="-457200" defTabSz="966788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9341555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2346</TotalTime>
  <Words>245</Words>
  <Application>Microsoft Office PowerPoint</Application>
  <PresentationFormat>On-screen Show (16:9)</PresentationFormat>
  <Paragraphs>61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simple-light</vt:lpstr>
      <vt:lpstr>UCX</vt:lpstr>
      <vt:lpstr>UCX integrations</vt:lpstr>
      <vt:lpstr>UCP API modifications</vt:lpstr>
      <vt:lpstr>UCP API extensions</vt:lpstr>
      <vt:lpstr>GPU integration</vt:lpstr>
      <vt:lpstr>Optimizations</vt:lpstr>
      <vt:lpstr>Portability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UCX</dc:title>
  <dc:creator>Yossi Itigin</dc:creator>
  <cp:lastModifiedBy>Yossi Itigin</cp:lastModifiedBy>
  <cp:revision>60</cp:revision>
  <dcterms:modified xsi:type="dcterms:W3CDTF">2016-08-12T17:59:34Z</dcterms:modified>
</cp:coreProperties>
</file>